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53"/>
    </p:embeddedFont>
    <p:embeddedFont>
      <p:font typeface="Open Sans" panose="020B0604020202020204" charset="0"/>
      <p:regular r:id="rId54"/>
      <p:bold r:id="rId55"/>
      <p:italic r:id="rId56"/>
      <p:boldItalic r:id="rId57"/>
    </p:embeddedFont>
    <p:embeddedFont>
      <p:font typeface="Merriweather" panose="020B060402020202020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Impact" panose="020B0806030902050204" pitchFamily="34" charset="0"/>
      <p:regular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15" d="100"/>
          <a:sy n="15" d="100"/>
        </p:scale>
        <p:origin x="2970" y="9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160" b="1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9.png"/><Relationship Id="rId23" Type="http://schemas.microsoft.com/office/2007/relationships/hdphoto" Target="../media/hdphoto7.wdp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5.png"/><Relationship Id="rId14" Type="http://schemas.microsoft.com/office/2007/relationships/hdphoto" Target="../media/hdphoto1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3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1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309895446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1974558962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3184</Words>
  <Application>Microsoft Office PowerPoint</Application>
  <PresentationFormat>Apresentação na tela (16:9)</PresentationFormat>
  <Paragraphs>580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Britannic Bold</vt:lpstr>
      <vt:lpstr>Open Sans</vt:lpstr>
      <vt:lpstr>Merriweather</vt:lpstr>
      <vt:lpstr>Tahoma</vt:lpstr>
      <vt:lpstr>Nixie One</vt:lpstr>
      <vt:lpstr>Calibri</vt:lpstr>
      <vt:lpstr>Impact</vt:lpstr>
      <vt:lpstr>Arial Narrow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TECNOLOGIAS</vt:lpstr>
      <vt:lpstr>TECNOLOGIAS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Furtado</cp:lastModifiedBy>
  <cp:revision>231</cp:revision>
  <dcterms:modified xsi:type="dcterms:W3CDTF">2017-12-24T21:33:10Z</dcterms:modified>
</cp:coreProperties>
</file>